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49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654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2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91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03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14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7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48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526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98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99E4D-54DF-4FC1-9A58-B44B561F016C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E8B0-6FBF-4697-9551-581C74DAD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2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992891"/>
              </p:ext>
            </p:extLst>
          </p:nvPr>
        </p:nvGraphicFramePr>
        <p:xfrm>
          <a:off x="803562" y="0"/>
          <a:ext cx="10668000" cy="670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56000">
                  <a:extLst>
                    <a:ext uri="{9D8B030D-6E8A-4147-A177-3AD203B41FA5}">
                      <a16:colId xmlns:a16="http://schemas.microsoft.com/office/drawing/2014/main" val="4197862184"/>
                    </a:ext>
                  </a:extLst>
                </a:gridCol>
                <a:gridCol w="3556000">
                  <a:extLst>
                    <a:ext uri="{9D8B030D-6E8A-4147-A177-3AD203B41FA5}">
                      <a16:colId xmlns:a16="http://schemas.microsoft.com/office/drawing/2014/main" val="774003316"/>
                    </a:ext>
                  </a:extLst>
                </a:gridCol>
                <a:gridCol w="3556000">
                  <a:extLst>
                    <a:ext uri="{9D8B030D-6E8A-4147-A177-3AD203B41FA5}">
                      <a16:colId xmlns:a16="http://schemas.microsoft.com/office/drawing/2014/main" val="734238511"/>
                    </a:ext>
                  </a:extLst>
                </a:gridCol>
              </a:tblGrid>
              <a:tr h="20920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4400" dirty="0" smtClean="0">
                          <a:latin typeface="Dimbo" panose="020B0603010101010101" pitchFamily="34" charset="0"/>
                        </a:rPr>
                        <a:t>Qui voulait regarder la télévision?</a:t>
                      </a:r>
                      <a:endParaRPr lang="fr-FR" sz="3600" dirty="0" smtClean="0">
                        <a:latin typeface="Dimbo" panose="020B0603010101010101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5400" dirty="0" smtClean="0">
                          <a:latin typeface="Dimbo" panose="020B0603010101010101" pitchFamily="34" charset="0"/>
                        </a:rPr>
                        <a:t>Qui s’est endormi?</a:t>
                      </a:r>
                      <a:endParaRPr lang="en-US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 smtClean="0">
                          <a:latin typeface="Dimbo" panose="020B0603010101010101" pitchFamily="34" charset="0"/>
                        </a:rPr>
                        <a:t>Est-ce que Bruno a trouvé le collier dans la salle de bains?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832819"/>
                  </a:ext>
                </a:extLst>
              </a:tr>
              <a:tr h="20920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4000" dirty="0" smtClean="0">
                          <a:latin typeface="Dimbo" panose="020B0603010101010101" pitchFamily="34" charset="0"/>
                        </a:rPr>
                        <a:t>Qui a pris le premier message de Victoria?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 smtClean="0">
                          <a:latin typeface="Dimbo" panose="020B0603010101010101" pitchFamily="34" charset="0"/>
                        </a:rPr>
                        <a:t>Qu’est-ce que Victoria a écrit dans le premier message?</a:t>
                      </a:r>
                      <a:endParaRPr lang="fr-FR" sz="2800" dirty="0" smtClean="0">
                        <a:latin typeface="Dimbo" panose="020B0603010101010101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dirty="0" smtClean="0">
                          <a:latin typeface="Dimbo" panose="020B0603010101010101" pitchFamily="34" charset="0"/>
                        </a:rPr>
                        <a:t>Quand Bruno a téléphoné à la service de chambre, qu’est-ce qu’il a commandé?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276"/>
                  </a:ext>
                </a:extLst>
              </a:tr>
              <a:tr h="20920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 smtClean="0">
                          <a:latin typeface="Dimbo" panose="020B0603010101010101" pitchFamily="34" charset="0"/>
                        </a:rPr>
                        <a:t>Pourquoi est-ce que l’autre homme était furieux quand il a vu Victoria?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 smtClean="0">
                          <a:latin typeface="Dimbo" panose="020B0603010101010101" pitchFamily="34" charset="0"/>
                        </a:rPr>
                        <a:t>Qu’est-ce que Victoria a fait la seconde fois où elle est allée dans la salle de bains?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 smtClean="0">
                          <a:latin typeface="Dimbo" panose="020B0603010101010101" pitchFamily="34" charset="0"/>
                        </a:rPr>
                        <a:t>Qu’est-ce que Victoria a fait avec le collier après que Bruno s’est endormi?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39671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00545" y="96982"/>
            <a:ext cx="3366655" cy="1911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10</a:t>
            </a:r>
            <a:endParaRPr lang="en-US" sz="8000" b="1" dirty="0"/>
          </a:p>
        </p:txBody>
      </p:sp>
      <p:sp>
        <p:nvSpPr>
          <p:cNvPr id="6" name="Rectangle 5"/>
          <p:cNvSpPr/>
          <p:nvPr/>
        </p:nvSpPr>
        <p:spPr>
          <a:xfrm>
            <a:off x="4454234" y="96982"/>
            <a:ext cx="3366655" cy="1911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10</a:t>
            </a:r>
            <a:endParaRPr lang="en-US" sz="8000" b="1" dirty="0"/>
          </a:p>
        </p:txBody>
      </p:sp>
      <p:sp>
        <p:nvSpPr>
          <p:cNvPr id="7" name="Rectangle 6"/>
          <p:cNvSpPr/>
          <p:nvPr/>
        </p:nvSpPr>
        <p:spPr>
          <a:xfrm>
            <a:off x="8007923" y="96982"/>
            <a:ext cx="3366655" cy="1911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10</a:t>
            </a:r>
            <a:endParaRPr lang="en-US" sz="8000" b="1" dirty="0"/>
          </a:p>
        </p:txBody>
      </p:sp>
      <p:sp>
        <p:nvSpPr>
          <p:cNvPr id="8" name="Rectangle 7"/>
          <p:cNvSpPr/>
          <p:nvPr/>
        </p:nvSpPr>
        <p:spPr>
          <a:xfrm>
            <a:off x="8007922" y="2258292"/>
            <a:ext cx="3366655" cy="1911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20</a:t>
            </a:r>
            <a:endParaRPr lang="en-US" sz="8000" b="1" dirty="0"/>
          </a:p>
        </p:txBody>
      </p:sp>
      <p:sp>
        <p:nvSpPr>
          <p:cNvPr id="9" name="Rectangle 8"/>
          <p:cNvSpPr/>
          <p:nvPr/>
        </p:nvSpPr>
        <p:spPr>
          <a:xfrm>
            <a:off x="4454233" y="2258292"/>
            <a:ext cx="3366655" cy="1911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20</a:t>
            </a:r>
            <a:endParaRPr lang="en-US" sz="8000" b="1" dirty="0"/>
          </a:p>
        </p:txBody>
      </p:sp>
      <p:sp>
        <p:nvSpPr>
          <p:cNvPr id="10" name="Rectangle 9"/>
          <p:cNvSpPr/>
          <p:nvPr/>
        </p:nvSpPr>
        <p:spPr>
          <a:xfrm>
            <a:off x="900544" y="2258292"/>
            <a:ext cx="3366655" cy="1911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20</a:t>
            </a:r>
            <a:endParaRPr lang="en-US" sz="8000" b="1" dirty="0"/>
          </a:p>
        </p:txBody>
      </p:sp>
      <p:sp>
        <p:nvSpPr>
          <p:cNvPr id="11" name="Rectangle 10"/>
          <p:cNvSpPr/>
          <p:nvPr/>
        </p:nvSpPr>
        <p:spPr>
          <a:xfrm>
            <a:off x="900543" y="4461163"/>
            <a:ext cx="3366655" cy="21336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30</a:t>
            </a:r>
            <a:endParaRPr lang="en-US" sz="8000" b="1" dirty="0"/>
          </a:p>
        </p:txBody>
      </p:sp>
      <p:sp>
        <p:nvSpPr>
          <p:cNvPr id="12" name="Rectangle 11"/>
          <p:cNvSpPr/>
          <p:nvPr/>
        </p:nvSpPr>
        <p:spPr>
          <a:xfrm>
            <a:off x="4454232" y="4475018"/>
            <a:ext cx="3366655" cy="21336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30</a:t>
            </a:r>
            <a:endParaRPr lang="en-US" sz="8000" b="1" dirty="0"/>
          </a:p>
        </p:txBody>
      </p:sp>
      <p:sp>
        <p:nvSpPr>
          <p:cNvPr id="13" name="Rectangle 12"/>
          <p:cNvSpPr/>
          <p:nvPr/>
        </p:nvSpPr>
        <p:spPr>
          <a:xfrm>
            <a:off x="8007921" y="4488873"/>
            <a:ext cx="3366655" cy="21336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/>
              <a:t>30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5100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111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2017-03-23T15:54:58Z</dcterms:created>
  <dcterms:modified xsi:type="dcterms:W3CDTF">2017-03-24T14:34:56Z</dcterms:modified>
</cp:coreProperties>
</file>